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6" r:id="rId9"/>
    <p:sldId id="264" r:id="rId1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00" y="-12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8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7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5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5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2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2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7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1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5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906F-BAD3-4B4B-8C92-226F90BA2FB9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5A3E-02B4-4E71-B36A-7B641A175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2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eg\Pictures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" y="-123151"/>
            <a:ext cx="999015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3873" y="1738263"/>
            <a:ext cx="76065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- творческий проект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«23 февраля – день защитника Отечества»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7056" y="4257439"/>
            <a:ext cx="3154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Шуваева, Н.А. Смирнова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2880" y="510948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Зеленогорск 2019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g\Pictures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8584" y="1268760"/>
            <a:ext cx="75608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гровой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-творческий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/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18.02-22.02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участников: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группы, дети старшего дошкольного возраста, родители. 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8584" y="2999099"/>
            <a:ext cx="74888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беседы с детьми мы поняли, что им очень необходимо знать об Армии, об условиях военной службы, об истории России, о подвигах героев участников боевых действий. В ходе беседы у детей возникло множество вопросов. Ответы на эти вопросы дети получали в процессе работы.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8584" y="4437112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Российской армии. Обоснование проблемы: недостаточный уровень знаний о Российской армии, формирование гендерной принадлежности, отсутствие желания в будущем стать защитником отечества.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eg\Pictures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6" y="-279710"/>
            <a:ext cx="10160000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7767" y="2349808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историей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современными военными профессиями и особенностями службы моряков,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танкистов,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етчиков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пограничников, ракетчиков, десантников и их подготовкой к защите Отечества;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индивидуальному самовыражению детей в процессе продуктивной речевой и творческой деятельности;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давать моральную оценку поступкам героев художественных произведений, творческие и познавательные способности;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коллективе: готовность принять общий замысел, стремление к согласованным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риобщение родителей к участию в жизни группы.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2640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08584" y="1183104"/>
            <a:ext cx="77048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 dirty="0">
                <a:solidFill>
                  <a:srgbClr val="7030A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воображения и художественно творческих способностей детей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ознакомления с историей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рмии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воспитание гордости и уважения к нашим героическим предкам и сегодняшним З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ащитникам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течества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16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6" y="-128814"/>
            <a:ext cx="10160000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8584" y="1196752"/>
            <a:ext cx="7704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представление о празднике 23 февраля;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расширится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Российской армии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способствует формированию уважения к традициям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любви к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воображения и художественно творческих способностей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Стремятся к совершенствованию своих физических качеств, к укреплению здоровья.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Oleg\Pictures\13-624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149080"/>
            <a:ext cx="1589162" cy="1589162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leg\Pictures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6" y="0"/>
            <a:ext cx="9941226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8584" y="119814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Подготовительный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Основной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Заключительный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0752" y="278092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8584" y="2750150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темы проекта.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цели и задач проекта.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предметно-развивающей среды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литературы, иллюстраций, картин, оборудования, музыкальных произведений, подвижных игр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Изготовление атрибутов для сюжетно-ролевых игр.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дидактических игр.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материала для продуктивной деятельности.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родителям о начале проекта</a:t>
            </a:r>
          </a:p>
          <a:p>
            <a:pPr marL="400050" indent="-400050">
              <a:buAutoNum type="romanUcPeriod"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6" y="2772"/>
            <a:ext cx="9922215" cy="68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6576" y="1483043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6576" y="1421487"/>
            <a:ext cx="75608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беседы: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праздник «День Защитника Отечества», когда и как он появился;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«Представители военных профессий»;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«Есть такая профессия – Родину защищать».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«Что нужно артиллеристу», «Кем я буду в армии служить?», «Кто защищает наши границы», «Составь карту», «Назови войско по описанию», «Военные профессии», «Отгадай военную профессию», «Летает, плавает, шагает», «Из частей целое».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матросы», «Охрана границы», «На военном корабле».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игра: «Военный корабль»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ситуация: «Армейский порядок»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Гришаева «23февраля», Е. Благинина «Спасибо доблестным войскам», «Шинель», С.Я. Маршак «Пограничники».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наизусть: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Высоцкая «Слава армии Российской», Агаджанова «День защитника Отечества».</a:t>
            </a:r>
          </a:p>
          <a:p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6" y="-128814"/>
            <a:ext cx="10160000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6696" y="220486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584" y="1412776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рисование, аппликация, лепка по теме, 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ыставка детских рисунков, изготовление подарков для пап и дедушек.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песен на военную тематику: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«Буду военным», «Шли солдаты на войну», «Мальчишка будущий солдат» и др.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семьей: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стендовой информации , поздравление с праздником.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«Быть отцом – это почетно».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«Пройди по трапу», Игра – эстафета «Доставь пакет», «Меткий стрелок» и др.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Физкультминутки: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«Будем мир мы защищать», «Мы военные», «»Самолеты».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2494" y="4077072"/>
            <a:ext cx="774094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:  «Сильные, смелые, ловкие» спортивное развлечение с детьми 2старшей группы;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формление аналитического отчета в форме мультимедийной презентации;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рансляция опыта работы для педагогов ДОУ. 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Pictures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14"/>
            <a:ext cx="10160000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4608" y="1810487"/>
            <a:ext cx="4953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8584" y="137270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 образовательными областями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Oleg\Pictures\592af113321a77e777cdeef4b2986b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3573016"/>
            <a:ext cx="2121574" cy="2121574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797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eg\Pictures\oboik.ru_2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4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6696" y="332656"/>
            <a:ext cx="4968552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ПО ПРОЕКТУ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617</Words>
  <Application>Microsoft Office PowerPoint</Application>
  <PresentationFormat>Лист A4 (210x297 мм)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22</cp:revision>
  <dcterms:created xsi:type="dcterms:W3CDTF">2019-02-21T03:33:58Z</dcterms:created>
  <dcterms:modified xsi:type="dcterms:W3CDTF">2019-02-24T05:32:21Z</dcterms:modified>
</cp:coreProperties>
</file>